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8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5575" y="3850041"/>
            <a:ext cx="5084333" cy="923330"/>
            <a:chOff x="1172584" y="1381459"/>
            <a:chExt cx="6779110" cy="692497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506" y="1850316"/>
            <a:ext cx="5082989" cy="2309309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023816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4920" y="745865"/>
            <a:ext cx="1258645" cy="74223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66" y="1133139"/>
            <a:ext cx="4130938" cy="66984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1333410" y="3994986"/>
            <a:ext cx="7306872" cy="923330"/>
            <a:chOff x="1815339" y="1227570"/>
            <a:chExt cx="5480154" cy="1231106"/>
          </a:xfrm>
        </p:grpSpPr>
        <p:sp>
          <p:nvSpPr>
            <p:cNvPr id="12" name="TextBox 11"/>
            <p:cNvSpPr txBox="1"/>
            <p:nvPr/>
          </p:nvSpPr>
          <p:spPr>
            <a:xfrm>
              <a:off x="4256718" y="1227570"/>
              <a:ext cx="657872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79438" y="3850106"/>
            <a:ext cx="5084333" cy="923330"/>
            <a:chOff x="1172584" y="1381459"/>
            <a:chExt cx="6779110" cy="692497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30" y="1606476"/>
            <a:ext cx="5816035" cy="2547621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7" y="5023089"/>
            <a:ext cx="5801060" cy="200024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4350" y="2987040"/>
            <a:ext cx="2852928" cy="51694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483863" y="2987040"/>
            <a:ext cx="2852928" cy="51694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670" y="2987040"/>
            <a:ext cx="2581835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66" y="3930127"/>
            <a:ext cx="2852928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1730" y="2987040"/>
            <a:ext cx="2585466" cy="877824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925824"/>
            <a:ext cx="2849796" cy="4230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879438" y="1856290"/>
            <a:ext cx="5084333" cy="923330"/>
            <a:chOff x="1172584" y="1381459"/>
            <a:chExt cx="6779110" cy="69249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1169551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935" y="2237594"/>
            <a:ext cx="2566862" cy="2515895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1" y="745865"/>
            <a:ext cx="3087500" cy="742235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5935" y="4805084"/>
            <a:ext cx="2558794" cy="335638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299" y="6225091"/>
            <a:ext cx="5825266" cy="85963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1637844" y="889287"/>
            <a:ext cx="3579117" cy="479735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67" y="7099075"/>
            <a:ext cx="5817198" cy="1073149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368" y="760208"/>
            <a:ext cx="5817197" cy="14056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6" y="2997797"/>
            <a:ext cx="5809129" cy="517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284" y="821525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2AF142-7263-4BDC-BCCD-23F8A988CCD0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21525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9448" y="821525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095F6E-F788-41D6-91FC-76DDCAB0B5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«Учение с увлечением.»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696" y="6300192"/>
            <a:ext cx="4846320" cy="1422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u="sng" dirty="0" smtClean="0">
                <a:solidFill>
                  <a:srgbClr val="7030A0"/>
                </a:solidFill>
              </a:rPr>
              <a:t>Ученье свет-а не ученье тьма.</a:t>
            </a:r>
            <a:endParaRPr lang="ru-RU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9366" y="2563685"/>
            <a:ext cx="2520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Ложка</a:t>
            </a:r>
            <a:r>
              <a:rPr lang="ru-RU" dirty="0" smtClean="0"/>
              <a:t>.1размешивать цемент.</a:t>
            </a:r>
          </a:p>
          <a:p>
            <a:r>
              <a:rPr lang="ru-RU" dirty="0" smtClean="0"/>
              <a:t>2.рыхлить землю.</a:t>
            </a:r>
          </a:p>
          <a:p>
            <a:r>
              <a:rPr lang="ru-RU" dirty="0" smtClean="0"/>
              <a:t>3.накладывать косметику.</a:t>
            </a:r>
          </a:p>
          <a:p>
            <a:r>
              <a:rPr lang="ru-RU" dirty="0" smtClean="0"/>
              <a:t>4.накладывать печенья.</a:t>
            </a:r>
          </a:p>
          <a:p>
            <a:r>
              <a:rPr lang="ru-RU" dirty="0" smtClean="0"/>
              <a:t>5.играть в песочнице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0019" y="2540891"/>
            <a:ext cx="28196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Шарик</a:t>
            </a:r>
            <a:r>
              <a:rPr lang="ru-RU" dirty="0" smtClean="0"/>
              <a:t>.1.Заплатка в шине.</a:t>
            </a:r>
          </a:p>
          <a:p>
            <a:r>
              <a:rPr lang="ru-RU" dirty="0" smtClean="0"/>
              <a:t>2.Резинка для волос.</a:t>
            </a:r>
          </a:p>
          <a:p>
            <a:r>
              <a:rPr lang="ru-RU" dirty="0" smtClean="0"/>
              <a:t>3.Резинка для рогатки.</a:t>
            </a:r>
          </a:p>
          <a:p>
            <a:r>
              <a:rPr lang="ru-RU" dirty="0" smtClean="0"/>
              <a:t>4.Украшение на елку.</a:t>
            </a:r>
          </a:p>
          <a:p>
            <a:r>
              <a:rPr lang="ru-RU" dirty="0" smtClean="0"/>
              <a:t>5.Игра в мяч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693" y="6976721"/>
            <a:ext cx="29009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Вилка</a:t>
            </a:r>
            <a:r>
              <a:rPr lang="ru-RU" dirty="0" smtClean="0"/>
              <a:t>.1.Выкавыривать гвозди.</a:t>
            </a:r>
          </a:p>
          <a:p>
            <a:r>
              <a:rPr lang="ru-RU" dirty="0" smtClean="0"/>
              <a:t>2.Кушать.</a:t>
            </a:r>
          </a:p>
          <a:p>
            <a:r>
              <a:rPr lang="ru-RU" dirty="0" smtClean="0"/>
              <a:t>3.Закручивать гайки.</a:t>
            </a:r>
          </a:p>
          <a:p>
            <a:r>
              <a:rPr lang="ru-RU" dirty="0" smtClean="0"/>
              <a:t>4.Поставить папку.</a:t>
            </a:r>
          </a:p>
          <a:p>
            <a:r>
              <a:rPr lang="ru-RU" dirty="0" smtClean="0"/>
              <a:t>5.Грабать песок.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25" y="4667221"/>
            <a:ext cx="3021118" cy="21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19366" y="7068471"/>
            <a:ext cx="27272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Чемодан</a:t>
            </a:r>
            <a:r>
              <a:rPr lang="ru-RU" sz="2000" dirty="0" smtClean="0"/>
              <a:t>.</a:t>
            </a:r>
            <a:r>
              <a:rPr lang="ru-RU" dirty="0" smtClean="0"/>
              <a:t>1.Стол.</a:t>
            </a:r>
          </a:p>
          <a:p>
            <a:r>
              <a:rPr lang="ru-RU" dirty="0" smtClean="0"/>
              <a:t>2.Дом для Барби.</a:t>
            </a:r>
          </a:p>
          <a:p>
            <a:r>
              <a:rPr lang="ru-RU" dirty="0" smtClean="0"/>
              <a:t>3.Стул.</a:t>
            </a:r>
          </a:p>
          <a:p>
            <a:r>
              <a:rPr lang="ru-RU" dirty="0" smtClean="0"/>
              <a:t>4.Емкость для коллекции камней.</a:t>
            </a:r>
          </a:p>
          <a:p>
            <a:r>
              <a:rPr lang="ru-RU" dirty="0" smtClean="0"/>
              <a:t>5.Рыбаловные снасти.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4" y="273744"/>
            <a:ext cx="2697259" cy="226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9" y="4607735"/>
            <a:ext cx="2814121" cy="218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65" y="323528"/>
            <a:ext cx="2727278" cy="221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10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Синквейн</a:t>
            </a:r>
            <a:r>
              <a:rPr lang="ru-RU" dirty="0" smtClean="0">
                <a:solidFill>
                  <a:srgbClr val="7030A0"/>
                </a:solidFill>
              </a:rPr>
              <a:t>» про школу.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9621688" y="2987040"/>
            <a:ext cx="1368152" cy="8778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2657" y="2843808"/>
            <a:ext cx="3030141" cy="5340392"/>
          </a:xfrm>
        </p:spPr>
        <p:txBody>
          <a:bodyPr/>
          <a:lstStyle/>
          <a:p>
            <a:r>
              <a:rPr lang="ru-RU" dirty="0" smtClean="0"/>
              <a:t>Школа красивая, родная. Учит, воспитывает, развивает.</a:t>
            </a:r>
          </a:p>
          <a:p>
            <a:r>
              <a:rPr lang="ru-RU" dirty="0" smtClean="0"/>
              <a:t>Моя школа самая лучшая. Второй дом.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372271" y="2843808"/>
            <a:ext cx="2743200" cy="6156176"/>
          </a:xfrm>
        </p:spPr>
        <p:txBody>
          <a:bodyPr/>
          <a:lstStyle/>
          <a:p>
            <a:r>
              <a:rPr lang="ru-RU" dirty="0" smtClean="0"/>
              <a:t>4 класс дружный, непоседливый, шумный.</a:t>
            </a:r>
          </a:p>
          <a:p>
            <a:r>
              <a:rPr lang="ru-RU" dirty="0" smtClean="0"/>
              <a:t>Учится, играет, живет. В классе все мы разные. Коллектив.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1064"/>
            <a:ext cx="3284984" cy="2251439"/>
          </a:xfrm>
          <a:prstGeom prst="roundRect">
            <a:avLst>
              <a:gd name="adj" fmla="val 443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441065"/>
            <a:ext cx="3267744" cy="234258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64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89" y="61156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. Раскрасьте треугольник красным цветом, круг – зелёным, квадрат – жёлтым.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688" y="1257892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Изменяя цвет фигур, расположите их в таблице так, чтобы в строках и столбцах не было фигур, одинаковых по цвету и форме.</a:t>
            </a:r>
            <a:endParaRPr lang="ru-RU" sz="20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12196"/>
              </p:ext>
            </p:extLst>
          </p:nvPr>
        </p:nvGraphicFramePr>
        <p:xfrm>
          <a:off x="-4203847" y="2555776"/>
          <a:ext cx="2223781" cy="193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057"/>
                <a:gridCol w="242273"/>
                <a:gridCol w="571723"/>
                <a:gridCol w="578728"/>
              </a:tblGrid>
              <a:tr h="792088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0" y="2210891"/>
            <a:ext cx="302433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3318281"/>
            <a:ext cx="2592288" cy="2117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68" y="4386098"/>
            <a:ext cx="2374237" cy="2355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899751" y="8316416"/>
            <a:ext cx="2599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Мария Перевозчикова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67" y="5868144"/>
            <a:ext cx="2396954" cy="214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лнце 12"/>
          <p:cNvSpPr/>
          <p:nvPr/>
        </p:nvSpPr>
        <p:spPr>
          <a:xfrm>
            <a:off x="620689" y="6940726"/>
            <a:ext cx="2844315" cy="1745023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9480" y="-336863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52716" y="2348080"/>
            <a:ext cx="30691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Оксана </a:t>
            </a:r>
            <a:r>
              <a:rPr lang="ru-RU" sz="2000" dirty="0" err="1" smtClean="0">
                <a:solidFill>
                  <a:srgbClr val="002060"/>
                </a:solidFill>
              </a:rPr>
              <a:t>Августиннович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5" y="412181"/>
            <a:ext cx="2475352" cy="1935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9754" y="698283"/>
            <a:ext cx="3267599" cy="2339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 начинаю свой рассказ.</a:t>
            </a:r>
          </a:p>
          <a:p>
            <a:r>
              <a:rPr lang="ru-RU" dirty="0" smtClean="0"/>
              <a:t>Меня зовут </a:t>
            </a:r>
            <a:r>
              <a:rPr lang="ru-RU" dirty="0" err="1" smtClean="0"/>
              <a:t>Августинович</a:t>
            </a:r>
            <a:r>
              <a:rPr lang="ru-RU" dirty="0" smtClean="0"/>
              <a:t> Оксана Денисовна. Я уже большая, мне 9 лет. Учусь я в 9 классе. Родилась в республике Беларусь, городе Гродно. Мою маму зовут Света, а папу Денис.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0646" y="3006607"/>
            <a:ext cx="63367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Они так же, как и я учились в школе. У папы любимый предмет математика. Учился он в </a:t>
            </a:r>
            <a:r>
              <a:rPr lang="ru-RU" dirty="0" err="1" smtClean="0"/>
              <a:t>Белянской</a:t>
            </a:r>
            <a:r>
              <a:rPr lang="ru-RU" dirty="0" smtClean="0"/>
              <a:t> школе. Мама училась в </a:t>
            </a:r>
            <a:r>
              <a:rPr lang="ru-RU" dirty="0" err="1" smtClean="0"/>
              <a:t>Бокуновской</a:t>
            </a:r>
            <a:r>
              <a:rPr lang="ru-RU" dirty="0" smtClean="0"/>
              <a:t> школе, ей нравились  все уроки. У меня одна бабушка и один дедушка. Бабушку мою зовут Любовь, и она работает на ферме ,кормит маленьких телят. Там очень интересно! Дедушки моего уже нет. Он был очень добрый и хороший. Дедушка долго работал в колхозе.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649" y="5050840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Прабабушка Мария </a:t>
            </a:r>
            <a:r>
              <a:rPr lang="ru-RU" dirty="0" err="1" smtClean="0"/>
              <a:t>Ефстафьевна</a:t>
            </a:r>
            <a:r>
              <a:rPr lang="ru-RU" dirty="0" smtClean="0"/>
              <a:t>. Она была в </a:t>
            </a:r>
            <a:r>
              <a:rPr lang="ru-RU" dirty="0" err="1" smtClean="0"/>
              <a:t>конц</a:t>
            </a:r>
            <a:r>
              <a:rPr lang="ru-RU" dirty="0" smtClean="0"/>
              <a:t>- лагере Берлина. Лагерь назывался «</a:t>
            </a:r>
            <a:r>
              <a:rPr lang="ru-RU" dirty="0" err="1" smtClean="0"/>
              <a:t>Заксон</a:t>
            </a:r>
            <a:r>
              <a:rPr lang="ru-RU" dirty="0" smtClean="0"/>
              <a:t> смерти». Ее допрашивали в </a:t>
            </a:r>
            <a:r>
              <a:rPr lang="ru-RU" dirty="0" err="1" smtClean="0"/>
              <a:t>Хаузене</a:t>
            </a:r>
            <a:r>
              <a:rPr lang="ru-RU" dirty="0" smtClean="0"/>
              <a:t>. Там заставляли работать, пытали, выстригали им волосы, выбивали зубы. Когда налетели на их лагерь самолеты и начали бомбить, и моя прабабушка чудом уцелела. Она и другие люди, разбежались. И на Родину добирались лесами, где-то подвозили на конской повозке.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0649" y="7112676"/>
            <a:ext cx="6336704" cy="123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войны прабабушку, как узника все поздравляли, возили в Германию на экскурсию, по тех местах, где она была. Там  все до сих пор в разваленном  виде. Ее никогда не забывали, за что нашей Белоруссии огромное спасибо.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1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395536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Прадедушка был бригадиром в колхозе, а потом трактористом. Был добрым и справедливым.</a:t>
            </a:r>
          </a:p>
          <a:p>
            <a:r>
              <a:rPr lang="ru-RU" dirty="0" smtClean="0"/>
              <a:t>О СВОЕМ ИМЕНИ, я знаю не много. Оксана от латинского «Родная». Она застенчивая, женственная, жизнерадостная.</a:t>
            </a:r>
          </a:p>
          <a:p>
            <a:r>
              <a:rPr lang="ru-RU" dirty="0" smtClean="0"/>
              <a:t>О происхождении своей фамилии, пока я не знаю. Но  когда я выросту надеюсь узнать.</a:t>
            </a:r>
          </a:p>
          <a:p>
            <a:r>
              <a:rPr lang="ru-RU" dirty="0" smtClean="0"/>
              <a:t>С</a:t>
            </a:r>
            <a:r>
              <a:rPr lang="ru-RU" dirty="0"/>
              <a:t>а</a:t>
            </a:r>
            <a:r>
              <a:rPr lang="ru-RU" dirty="0" smtClean="0"/>
              <a:t>ма </a:t>
            </a:r>
            <a:r>
              <a:rPr lang="ru-RU" dirty="0" smtClean="0"/>
              <a:t>я живу в деревне Беляны, около границы с Польшей.</a:t>
            </a:r>
          </a:p>
          <a:p>
            <a:r>
              <a:rPr lang="ru-RU" dirty="0" smtClean="0"/>
              <a:t>Мне нравится мой родной уголок, здесь тихо и уютно.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2" y="3347864"/>
            <a:ext cx="266429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92" y="3382347"/>
            <a:ext cx="2686406" cy="1551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89" y="4674270"/>
            <a:ext cx="2773766" cy="166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08104"/>
            <a:ext cx="2808312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2" y="6516218"/>
            <a:ext cx="3077085" cy="1795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276778"/>
            <a:ext cx="2808312" cy="1543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1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258</TotalTime>
  <Words>478</Words>
  <Application>Microsoft Office PowerPoint</Application>
  <PresentationFormat>Экран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Твердый переплет</vt:lpstr>
      <vt:lpstr>«Учение с увлечением.»</vt:lpstr>
      <vt:lpstr>Презентация PowerPoint</vt:lpstr>
      <vt:lpstr>«Синквейн» про школу.</vt:lpstr>
      <vt:lpstr>Презентация PowerPoint</vt:lpstr>
      <vt:lpstr>Презентация PowerPoint</vt:lpstr>
      <vt:lpstr>Презентация PowerPoint</vt:lpstr>
    </vt:vector>
  </TitlesOfParts>
  <Company>Infobel 2012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моих увлечений».</dc:title>
  <dc:creator>kompik</dc:creator>
  <cp:lastModifiedBy>kompik</cp:lastModifiedBy>
  <cp:revision>18</cp:revision>
  <cp:lastPrinted>2014-03-18T10:27:07Z</cp:lastPrinted>
  <dcterms:created xsi:type="dcterms:W3CDTF">2014-03-17T14:42:04Z</dcterms:created>
  <dcterms:modified xsi:type="dcterms:W3CDTF">2014-03-18T13:06:04Z</dcterms:modified>
</cp:coreProperties>
</file>